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9" r:id="rId2"/>
    <p:sldId id="401" r:id="rId3"/>
    <p:sldId id="403" r:id="rId4"/>
    <p:sldId id="402" r:id="rId5"/>
    <p:sldId id="419" r:id="rId6"/>
    <p:sldId id="421" r:id="rId7"/>
    <p:sldId id="404" r:id="rId8"/>
    <p:sldId id="38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B1DDC-A842-439F-BFE3-C256AE503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7001C3-3F70-4413-BEED-C7C84306E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040902-5536-4E65-AA8C-9DD8215A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D49B0A-9F49-432F-8C48-AA8B8E55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B9DACD-25A2-4CB3-A6D7-2260F2E1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3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B899B-23B0-429B-ACF5-854E121F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2AD0F43-131C-4677-A03E-192AE01D5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E22333-7BA4-4462-B682-552310F0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0783D3-D44F-4E89-BF9D-1FCEC6A9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7A1355-0F80-493B-AEDE-DC558E28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61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07288CC-658A-44C4-9505-7022CC9D5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48A95B-1DA4-43CC-B857-89ED0BE77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849A2-C8AE-477B-9917-E868719FA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841022-A4B4-4F66-8B12-1353043F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14F070-BC26-405B-9FAB-34820EBF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7E1DC-CD1E-4194-9C13-07D6259E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782DE2-2716-45BE-B91A-B2462DA80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43482B-BD63-43DF-A7DF-35AA36D1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EF104F-4D6F-414F-845C-CC6A31A2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078AA6-7E1A-48B6-A337-DFAAC263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8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3F1FFD-970B-4D09-B7A1-17FD7C1E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B9F2A2-3306-41B1-ACC6-BC1AD9C91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D7F8BD-92C5-4BC6-8431-512E1D55C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172E11-FFE2-4CED-B976-B3E67053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BCC7DC-ABEB-4F3B-9117-BFD9810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5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C8375-E99B-48B1-AFB1-E94F78D7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D4CC9A-9537-4A54-90F7-7984E9086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9B1C992-4FCE-4F7E-90DB-B6BFCEA74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D35BB2-AE2C-4E0C-94CE-1AED4E1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DEEE285-3928-4042-94A8-800E3552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E4520BF-8D33-4D6F-B959-12980EB5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31F2-3F55-4323-B8B6-C0FCD00B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8877DB-2BBA-4E57-A8C1-CAD60C23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5B05034-3B1F-4F57-A9BC-680F06CD5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8C71048-BF6E-4F4F-B766-A0911181F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CF444DA-A3B6-42B9-8102-308D8463E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C8949B8-2535-497F-A769-98F2EE2F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AD2A54E-A3E1-4ED6-A3B9-7D6D2BA9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C966C15-60F5-41FC-AE61-5126DB76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8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A913FA-BAD4-4A8A-AABD-53852E3E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722F30E-D211-4F88-B988-CFA91F97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6C5F1B5-B899-4DB3-98E2-DFC8C72ED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9EABA7-26CE-46C7-8AD9-1687359B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D2057C4-86BF-49BE-9162-3F320149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713EE05-345D-42CC-ACBA-C4ED38C9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963F905-8FD1-4DFA-8134-5EDCC394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4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C785F1-5493-4E9B-84EF-086C9CFB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65124C-CFE5-453E-ADF3-AFCE0AC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78C85F2-3FAA-4139-A69B-63A6E817F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9B3B65-46A2-41A7-A972-98344C55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8BF962-6AEA-4828-B70D-D83AB4E5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D1345E-C916-4DF5-9126-B93F59C7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25FE9-4540-4034-BAC8-8305E73F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8F8D5CD-8C72-4D4D-8939-024CAE6714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6B32F81-2594-4F8B-B2B8-25E9A9C9C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CC9F8D7-9BAA-4931-B1B7-502645C6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8866BAB-44D5-4DCD-8930-7349C5E5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2BDB-CB4E-4649-A4B2-E3238494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4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0FA4759-0A62-4AB8-B089-F87F2BB2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67FD94-35AA-4D57-953A-DF2B8341C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DFD653-76B1-495E-8612-AA40BDCB6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75F9-5B36-413F-9FCA-BCCAA2F6F45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6898E1-AB2F-44A9-8E23-E0DDCB00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164B1E-935A-4027-A3C1-16885A444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480E7-83E0-4EBF-B23A-2CD84834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B35D9A-8D01-4F30-8739-08498CA0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800" dirty="0"/>
              <a:t>PERTEMUAN – 12 </a:t>
            </a:r>
            <a:br>
              <a:rPr lang="en-US" sz="4800" dirty="0"/>
            </a:br>
            <a:r>
              <a:rPr lang="en-US" sz="4800" dirty="0"/>
              <a:t>MENGUJI HIPOTESA</a:t>
            </a:r>
          </a:p>
        </p:txBody>
      </p:sp>
      <p:pic>
        <p:nvPicPr>
          <p:cNvPr id="105475" name="Content Placeholder 3">
            <a:extLst>
              <a:ext uri="{FF2B5EF4-FFF2-40B4-BE49-F238E27FC236}">
                <a16:creationId xmlns:a16="http://schemas.microsoft.com/office/drawing/2014/main" xmlns="" id="{824E40CE-67D3-4AE6-84EE-CCDB2D07C3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79800" y="1890444"/>
            <a:ext cx="6457950" cy="488022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79467F-97C9-4F0B-9D2D-EBE9399D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MERUMUSKAN HIPOTESA</a:t>
            </a:r>
          </a:p>
        </p:txBody>
      </p:sp>
      <p:pic>
        <p:nvPicPr>
          <p:cNvPr id="106499" name="Content Placeholder 3">
            <a:extLst>
              <a:ext uri="{FF2B5EF4-FFF2-40B4-BE49-F238E27FC236}">
                <a16:creationId xmlns:a16="http://schemas.microsoft.com/office/drawing/2014/main" xmlns="" id="{FD2D61CA-AD5E-4730-A965-7943849442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9639" y="1447800"/>
            <a:ext cx="6827837" cy="50292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78E8A4-BD8F-4C9B-9AB3-5B7A428B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 TIPE HIPOTESA</a:t>
            </a:r>
          </a:p>
        </p:txBody>
      </p:sp>
      <p:pic>
        <p:nvPicPr>
          <p:cNvPr id="107523" name="Content Placeholder 3">
            <a:extLst>
              <a:ext uri="{FF2B5EF4-FFF2-40B4-BE49-F238E27FC236}">
                <a16:creationId xmlns:a16="http://schemas.microsoft.com/office/drawing/2014/main" xmlns="" id="{1A0EF243-5A3F-43EA-96F5-4CBF2ED5FC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9975" y="1447800"/>
            <a:ext cx="6491288" cy="50292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01EC53-D884-41B1-9BC9-11907A1E5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KESALAHAN HIPOTESA</a:t>
            </a:r>
          </a:p>
        </p:txBody>
      </p:sp>
      <p:pic>
        <p:nvPicPr>
          <p:cNvPr id="108547" name="Content Placeholder 3">
            <a:extLst>
              <a:ext uri="{FF2B5EF4-FFF2-40B4-BE49-F238E27FC236}">
                <a16:creationId xmlns:a16="http://schemas.microsoft.com/office/drawing/2014/main" xmlns="" id="{FD5AD385-A496-42EB-B2E5-5F78433796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9100" y="1516064"/>
            <a:ext cx="7499350" cy="466407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3CF0BA-A524-4E6D-94CE-1434DF45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74638"/>
            <a:ext cx="7499350" cy="487362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/>
              <a:t>PENGUJIAN SAMPEL BESAR DAN KECIL</a:t>
            </a:r>
          </a:p>
        </p:txBody>
      </p:sp>
      <p:pic>
        <p:nvPicPr>
          <p:cNvPr id="109571" name="Content Placeholder 3">
            <a:extLst>
              <a:ext uri="{FF2B5EF4-FFF2-40B4-BE49-F238E27FC236}">
                <a16:creationId xmlns:a16="http://schemas.microsoft.com/office/drawing/2014/main" xmlns="" id="{796A2BD7-5831-4233-A2D8-B471482132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9014" y="990601"/>
            <a:ext cx="6359525" cy="559276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CCDCF-9DAD-4AAF-AE5B-4A4EA59E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MENARIK KESIMPULAN</a:t>
            </a:r>
          </a:p>
        </p:txBody>
      </p:sp>
      <p:pic>
        <p:nvPicPr>
          <p:cNvPr id="110595" name="Content Placeholder 3">
            <a:extLst>
              <a:ext uri="{FF2B5EF4-FFF2-40B4-BE49-F238E27FC236}">
                <a16:creationId xmlns:a16="http://schemas.microsoft.com/office/drawing/2014/main" xmlns="" id="{BB4398A1-8DC0-4708-82F9-7FDDFD7B42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447801"/>
            <a:ext cx="7162800" cy="51355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1BED1D-3B0E-4800-A36A-BDE1F828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POSISI DALAM TABEL-Z</a:t>
            </a:r>
          </a:p>
        </p:txBody>
      </p:sp>
      <p:pic>
        <p:nvPicPr>
          <p:cNvPr id="111619" name="Content Placeholder 3">
            <a:extLst>
              <a:ext uri="{FF2B5EF4-FFF2-40B4-BE49-F238E27FC236}">
                <a16:creationId xmlns:a16="http://schemas.microsoft.com/office/drawing/2014/main" xmlns="" id="{FCC32D43-77A0-409D-8793-5753EA7826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1447800"/>
            <a:ext cx="6781800" cy="50292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0BE40-F442-49ED-89E8-C2603A55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6000" dirty="0">
                <a:latin typeface="Algerian" panose="04020705040A02060702" pitchFamily="82" charset="0"/>
              </a:rPr>
              <a:t>VIDEO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E9AFE0-6667-49DC-A006-1F176A9C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1417638"/>
            <a:ext cx="7499350" cy="48006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Hipotesa</a:t>
            </a:r>
            <a:endParaRPr lang="en-US" dirty="0"/>
          </a:p>
          <a:p>
            <a:pPr marL="82550" indent="0">
              <a:buNone/>
              <a:defRPr/>
            </a:pPr>
            <a:endParaRPr lang="en-US" dirty="0"/>
          </a:p>
        </p:txBody>
      </p:sp>
      <p:pic>
        <p:nvPicPr>
          <p:cNvPr id="4" name="B4044CC0.mp4">
            <a:hlinkClick r:id="" action="ppaction://media"/>
            <a:extLst>
              <a:ext uri="{FF2B5EF4-FFF2-40B4-BE49-F238E27FC236}">
                <a16:creationId xmlns:a16="http://schemas.microsoft.com/office/drawing/2014/main" xmlns="" id="{2C464F7B-B619-4A4D-A742-AFBA17D54458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2133600"/>
            <a:ext cx="7499350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</Words>
  <Application>Microsoft Office PowerPoint</Application>
  <PresentationFormat>Widescreen</PresentationFormat>
  <Paragraphs>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Office Theme</vt:lpstr>
      <vt:lpstr>PERTEMUAN – 12  MENGUJI HIPOTESA</vt:lpstr>
      <vt:lpstr>MERUMUSKAN HIPOTESA</vt:lpstr>
      <vt:lpstr> TIPE HIPOTESA</vt:lpstr>
      <vt:lpstr>KESALAHAN HIPOTESA</vt:lpstr>
      <vt:lpstr>PENGUJIAN SAMPEL BESAR DAN KECIL</vt:lpstr>
      <vt:lpstr>MENARIK KESIMPULAN</vt:lpstr>
      <vt:lpstr>POSISI DALAM TABEL-Z</vt:lpstr>
      <vt:lpstr>VIDEO - 1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– 12  MENGUJI HIPOTESA</dc:title>
  <dc:creator>user</dc:creator>
  <cp:lastModifiedBy>Acer</cp:lastModifiedBy>
  <cp:revision>1</cp:revision>
  <dcterms:created xsi:type="dcterms:W3CDTF">2020-08-27T14:19:47Z</dcterms:created>
  <dcterms:modified xsi:type="dcterms:W3CDTF">2021-02-09T13:51:47Z</dcterms:modified>
</cp:coreProperties>
</file>